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Stylo" panose="020B0604020202020204"/>
      <p:bold r:id="rId1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475" y="2341372"/>
            <a:ext cx="5943600" cy="117931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76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850" y="4938319"/>
            <a:ext cx="3994150" cy="7643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9" y="1041400"/>
            <a:ext cx="4438986" cy="54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5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8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454027"/>
            <a:ext cx="6223000" cy="1031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8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4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6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1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7625" y="427037"/>
            <a:ext cx="6353175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34B1-2CC5-4A93-A5FB-6089E3A1D1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B3CB-A27E-41FA-9F95-1280DBBF51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lay.google.com/store/apps/details?id=com.chemistry&amp;hl=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lay.google.com/store/apps/details?id=com.ark_software.chemistrygen&amp;hl=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lay.google.com/store/apps/details?id=com.hardworkingdev.chemistrya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lay.google.com/store/apps/details?id=mendeleev.redlime&amp;hl=u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576" y="222069"/>
            <a:ext cx="5943600" cy="1332411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Використання</a:t>
            </a:r>
            <a:r>
              <a:rPr lang="ru-RU" sz="3600" dirty="0"/>
              <a:t> онлайн-</a:t>
            </a:r>
            <a:r>
              <a:rPr lang="ru-RU" sz="3600" dirty="0" err="1"/>
              <a:t>інструментів</a:t>
            </a:r>
            <a:r>
              <a:rPr lang="ru-RU" sz="3600" dirty="0"/>
              <a:t> для асинхронного </a:t>
            </a:r>
            <a:r>
              <a:rPr lang="ru-RU" sz="3600" dirty="0" err="1"/>
              <a:t>навчання</a:t>
            </a:r>
            <a:r>
              <a:rPr lang="ru-RU" sz="3600" dirty="0"/>
              <a:t> </a:t>
            </a:r>
            <a:r>
              <a:rPr lang="ru-RU" sz="3600" dirty="0" err="1"/>
              <a:t>хімії</a:t>
            </a:r>
            <a:r>
              <a:rPr lang="ru-RU" sz="3600" dirty="0"/>
              <a:t>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22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Мобільні додатки для вивчення хімії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https://play.google.com/store/apps/details?id=com.chemistry&amp;hl=uk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54579"/>
            <a:ext cx="8226391" cy="20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84" y="454027"/>
            <a:ext cx="2595628" cy="6062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802" y="454027"/>
            <a:ext cx="2869057" cy="6062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249" y="454027"/>
            <a:ext cx="3086531" cy="61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Мобільні додатки для вивчення хімії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https://play.google.com/store/apps/details?id=com.ark_software.chemistrygen&amp;hl=uk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8" y="2920055"/>
            <a:ext cx="2962688" cy="2162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956" y="2658060"/>
            <a:ext cx="2764084" cy="4133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995" y="2658060"/>
            <a:ext cx="2628650" cy="41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Мобільні додатки для вивчення хімії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https://play.google.com/store/apps/details?id=com.hardworkingdev.chemistryapp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4" y="2964232"/>
            <a:ext cx="4574591" cy="2182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795" y="2185183"/>
            <a:ext cx="2361151" cy="46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Мобільні додатки для вивчення хімії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https://play.google.com/store/apps/details?id=mendeleev.redlime&amp;hl=uk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54" y="3720583"/>
            <a:ext cx="7365346" cy="27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5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22" y="196623"/>
            <a:ext cx="3597347" cy="66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7" y="186732"/>
            <a:ext cx="9048343" cy="67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3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Загальні поняття про синхронне навчання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493" y="2403566"/>
            <a:ext cx="7854043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57" y="117882"/>
            <a:ext cx="8478483" cy="52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7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Варіанти навчання у синхронному режимі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" y="1903353"/>
            <a:ext cx="7990250" cy="49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Використання онлайн-інструменту </a:t>
            </a:r>
            <a:r>
              <a:rPr lang="en-US" dirty="0"/>
              <a:t>Zoom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739" y="1875233"/>
            <a:ext cx="7701112" cy="1455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18" y="3395409"/>
            <a:ext cx="4929327" cy="3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1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Використання онлайн-інструменту</a:t>
            </a:r>
            <a:r>
              <a:rPr lang="en-US" dirty="0"/>
              <a:t> Google Meet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1990"/>
            <a:ext cx="5391902" cy="1362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83" y="2618497"/>
            <a:ext cx="4601217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454026"/>
            <a:ext cx="6223000" cy="1074327"/>
          </a:xfrm>
        </p:spPr>
        <p:txBody>
          <a:bodyPr>
            <a:normAutofit fontScale="90000"/>
          </a:bodyPr>
          <a:lstStyle/>
          <a:p>
            <a:r>
              <a:rPr lang="uk-UA" dirty="0"/>
              <a:t>Використання онлайн-інструменту </a:t>
            </a:r>
            <a:r>
              <a:rPr lang="en-US" dirty="0"/>
              <a:t>Microsoft Teams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70" y="2009064"/>
            <a:ext cx="7359830" cy="48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Програми які вбудовані в </a:t>
            </a:r>
            <a:r>
              <a:rPr lang="en-US" dirty="0"/>
              <a:t>Teams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60322"/>
            <a:ext cx="7406640" cy="49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Загальна інформація про мобільні застосунки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8" y="2066938"/>
            <a:ext cx="9059607" cy="47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4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Stylo"/>
        <a:ea typeface=""/>
        <a:cs typeface=""/>
      </a:majorFont>
      <a:minorFont>
        <a:latin typeface="Styl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151</Words>
  <Application>Microsoft Office PowerPoint</Application>
  <PresentationFormat>Екран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Arial</vt:lpstr>
      <vt:lpstr>Stylo</vt:lpstr>
      <vt:lpstr>Office Theme</vt:lpstr>
      <vt:lpstr>Використання онлайн-інструментів для асинхронного навчання хімії      </vt:lpstr>
      <vt:lpstr>Загальні поняття про синхронне навчання</vt:lpstr>
      <vt:lpstr>Презентація PowerPoint</vt:lpstr>
      <vt:lpstr>Варіанти навчання у синхронному режимі</vt:lpstr>
      <vt:lpstr>Використання онлайн-інструменту Zoom</vt:lpstr>
      <vt:lpstr>Використання онлайн-інструменту Google Meet</vt:lpstr>
      <vt:lpstr>Використання онлайн-інструменту Microsoft Teams</vt:lpstr>
      <vt:lpstr>Програми які вбудовані в Teams</vt:lpstr>
      <vt:lpstr>Загальна інформація про мобільні застосунки</vt:lpstr>
      <vt:lpstr>Мобільні додатки для вивчення хімії </vt:lpstr>
      <vt:lpstr>Презентація PowerPoint</vt:lpstr>
      <vt:lpstr>Мобільні додатки для вивчення хімії</vt:lpstr>
      <vt:lpstr>Мобільні додатки для вивчення хімії </vt:lpstr>
      <vt:lpstr>Мобільні додатки для вивчення хімії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Manchak</dc:creator>
  <cp:lastModifiedBy>Алексашина Ірина Вячеславівна</cp:lastModifiedBy>
  <cp:revision>17</cp:revision>
  <dcterms:created xsi:type="dcterms:W3CDTF">2018-09-03T16:43:08Z</dcterms:created>
  <dcterms:modified xsi:type="dcterms:W3CDTF">2024-11-13T16:12:15Z</dcterms:modified>
</cp:coreProperties>
</file>